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1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0239-68D4-4BB2-BB74-0578E3A8A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CDA38-36D4-40D9-A527-AC624E700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64823-D83F-4B7E-853F-045AEE34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DC63F-9AFC-465A-8EB9-F610B287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5560-6626-4295-9450-284D2F31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35AF-893C-4EE2-B347-555780A8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6774F-78EF-4830-8582-A7C5986E8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9256-01F8-4883-A374-24A8F856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97E90-AD4E-43AD-89F6-049669DD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89FA-3890-4976-B48E-3CECB41E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3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B0FBA-999E-4A56-9FE3-26B4520ED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8488-7F24-49CB-B402-FCB4A5F14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B181-C631-457C-9712-494516A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3453B-42AF-4389-BEAC-714A56D1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E654-AFE7-4364-BACB-7795554C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1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E870-6459-4666-B33A-AA9358C7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0C1-848E-4A03-B20F-5BC63FD0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B56DA-C030-4E39-A40E-91DD68AF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CAE22-1F3D-42EE-824D-3F476C12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4132-8D53-4508-A7D9-5D75B5C7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81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1AE-FF5D-4918-92CA-F0191DE5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91031-B518-4F29-9973-E4FBBD3BC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FD3C8-F578-4253-9423-983CE2A2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CECD-9F09-4822-B9DA-DEF3F762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5354B-FC37-4D93-82F1-5C429047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16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D9B8-DE52-441E-8C78-4D35DD57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F18E-A737-4256-98B8-FECB90085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713FE-EAA9-412A-A413-9171BACEB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36752-D8C4-4ABE-A2B9-00AA3719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57C92-5A14-4EB0-8345-3FE13F41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B5513-0234-4929-8C8A-6C6EB289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8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8135-3475-40FA-9699-F96F444F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97638-BA49-4185-AD7D-57D400F61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CA702-E6EE-4A31-896F-B80E670A4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B1CE0-3E97-4C89-B610-0B18ECF7E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FA834-A62B-4DFE-9186-290C4278C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B51021-7BFB-44D3-8D14-92C2FC14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CB894-E066-4BA8-96E2-D5F9336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E2E8B-9FAB-4375-9BB4-23D97840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03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B789-91EE-40BB-A88F-9440DC46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AE6B0-D1FB-4A40-BDC8-8906391C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5C957-4A6B-4C77-9261-F383E2E5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E1907-B000-4FB8-A2D2-F526E032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24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DC061-5DBC-412D-B01B-5C52DFDF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9E0F9-3A09-4DF8-84A9-4F356729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8E277-291F-4383-A086-DBF3D6A6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0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585-B604-4B75-BC74-6C309DC9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389E-3445-4753-B6A2-7CA0BBB38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BC771-48A9-4481-9BFB-00155825F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7B5D5-2D40-4FAD-9975-73E652338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A689-6043-495E-9CC2-1370C93D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70CD8-01BA-492B-8249-B3F11760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6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9639-998E-4729-BDCB-95CB5A32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D07A0-3299-4C22-8FA2-148C8F01C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B1662-C5F1-4726-A907-C09CA0E4C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40BA2-EA27-4FD9-B35F-9989EB33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800A7-F41F-4AF4-8482-8771D094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8F01F-26BF-44E1-81A5-FF93F281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5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D798B-AB04-4ECF-816C-800BABA1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D61B-334A-4F88-B0DF-3ECEDCADC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BAB40-B48A-4592-840C-3F309A8A9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3E3C-5CBE-4375-B52A-E81FD9FADBD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1FC37-770E-4086-9CFE-29D8E1D44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8FFAB-5EB2-49F6-BF61-9977E437D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C11A2-76C4-48EE-A259-1B51B11C0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68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975D-7409-4BC8-B390-CDC7ECBA1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NEWBRINGOOTECH.COM</a:t>
            </a:r>
          </a:p>
        </p:txBody>
      </p:sp>
    </p:spTree>
    <p:extLst>
      <p:ext uri="{BB962C8B-B14F-4D97-AF65-F5344CB8AC3E}">
        <p14:creationId xmlns:p14="http://schemas.microsoft.com/office/powerpoint/2010/main" val="315569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0DB2-B55C-4BD7-BC02-995B05F7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DIAMOND CUT-3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C565-54C0-42A5-900D-2C9234870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Diamond Cut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A32F9-91B6-48B2-8CEA-5E8D388D97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9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7A4ECC-21AE-42AF-BF6D-3CCAC94837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61391"/>
            <a:ext cx="10545417" cy="4996070"/>
          </a:xfrm>
        </p:spPr>
      </p:pic>
    </p:spTree>
    <p:extLst>
      <p:ext uri="{BB962C8B-B14F-4D97-AF65-F5344CB8AC3E}">
        <p14:creationId xmlns:p14="http://schemas.microsoft.com/office/powerpoint/2010/main" val="347404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5128-505D-4D62-B97F-3698169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DIAMOND CLARITY-4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F5BA-0A05-4DFC-91B4-DB37A40D5B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Diamond Clarity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6620C-1D81-4EDB-A255-F4A5DF15B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47240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5450-C24C-418A-9B00-C4685327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2AE1-1B57-4E5B-8C4F-12356A9C83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Name of bank.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Deduction Rate.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CECAA-102E-493F-AF20-7C2E90212D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04E6-ADB1-4559-877E-873B1F37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BANK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20EDB-87C2-497D-9965-6564ED33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Bank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Account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Opening time.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D6319-CAEF-4818-90CA-0EE1F7A75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A47E-C741-4203-AA03-C0156083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CUSTOMER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3A4C-DB00-4A72-8168-573C7CBA01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customer’s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customer’s CNIC.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customer’s Mobile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customer’s telephone of home if you want.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House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Block Number or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Enter customer’s street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Enter customer’s Colony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Enter the name of famous place near the customer’s colony.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10. Enter customer’s reference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11. Enter customer’s Email.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12. Enter customer’s country.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13. Enter customer’s city.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14. Enter Cash Balance of the customer which is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receiveable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or payable by customers.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15. Click on receivable if you want to receive the balance from customers OR Click on Payable if you will give the balance to the customers.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16. Now Click on SAVE button and your customer’s record will be saved.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5ACA3-AF70-4664-9641-E878D5CC1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0FC-AC5F-44A7-9430-974C4697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SALE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BC8C-9169-40C9-8E12-6592C7B64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Name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Contact No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CNIC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Address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Salary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Select Date of joining of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22699-7C50-459E-AD67-31C06AFAAE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AEDD-E8BE-4C31-97EC-0FF73A00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B1A9-4F78-4B01-9AC6-41203FF779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1. Enter worker’s Name.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2. Enter worker’s Contact Number.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3. Enter worker’s Address.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4. Enter worker’s Making.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5. Enter worker’s Email.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6. Enter worker’s transection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Open Sans"/>
              </a:rPr>
              <a:t>karrats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7. Enter worker’s Opening Cash.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8. Select Debit or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Open Sans"/>
              </a:rPr>
              <a:t>Cradit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of worker for opening cash.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9. Enter worker’s Opening Gold.</a:t>
            </a:r>
            <a:br>
              <a:rPr lang="en-GB" dirty="0"/>
            </a:b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10. Select Debit or Credit of worker for opening gold.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B1AE3-E07C-4006-B550-176E2294F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B0FD-25E7-4E7A-865C-01D2BE35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SUPPLIER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A273-3EC9-4109-AB8B-F87577507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Supplier Code.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Supplier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Supplier Contact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Supplier Address.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Date.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Wastage/Gram.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Enter Making/Gram.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Enter Discount on priority.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20F89-5B5A-42F5-9C65-17D1ED7773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D82C-2247-4965-A811-0F9851D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8F0EA-F77C-4DCA-BDD9-841C8DDCC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Supplier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Item Type which you want.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Select Bulk if you want to add stock in bulk quantity.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Select group item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Select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Karrat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of the quantity.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Quantity of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Enter item pieces.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Select design number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Enter Size of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10. Select Worker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11. Write any type of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12. Enter Total net weight in gram.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13. Enter percentage of waste.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14. Enter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ratti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In.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15. Enter Total Making.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16. Enter Total Lacquer.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17. Select image if you want from browser button.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18. Select Stone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19. Select Stone Name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20. Enter Weight in gram.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21. Enter Quantity of an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22. Enter Rate of item, Price will automatically display.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23. Click on SAVE button to save the stock.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F5A6A-4323-475D-9CA1-295819247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5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F4EB-4AED-41D0-9E70-956202B0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ITEM DETAIL-1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345-24AC-4036-BC63-6279FFCD1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9229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Item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Group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check button to select tag number which was already saved.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Select tag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Design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quantity of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Select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karrat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of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Select Worker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Select Date.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10.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11. Enter Total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Lacker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12. Enter Total Making.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13. Click on browse button to select a picture.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14. Double click on it and select stone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15. Double click on it and select stone name which were you saved.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16. Double click on it and enter stone weight.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17. Double click on it and enter quantity of stone.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18. Double click on it and enter rate of stone.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19. Double click on it and select stone color.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20. Double click on it and select diamond cut number on stone.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21. Double click on it and select diamond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clearity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number on stone.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22. Click on Add Item button to save the item detail.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23. Click on Bill button to Enter Bill Detail.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DA5D-9250-4389-9F0C-76FD29E90F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7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EE0C-F231-407E-B385-E4F36AED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90" y="251460"/>
            <a:ext cx="10995660" cy="1086802"/>
          </a:xfrm>
        </p:spPr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BB1C7-33FB-46F7-9D78-CB4B75BF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670" y="1946276"/>
            <a:ext cx="3854450" cy="1500187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your Username.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your Password.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login Button.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7FD252-3DC8-4109-8E1A-5CC3A8EC29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04560" y="1415256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A21E-A6C1-4676-9326-4F166E35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BILL DETAIL-2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3A04D-0C6C-457F-B345-2C89CCE416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Customer Name which were you added.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check button to Enter the fix rate.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the fix rate.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Discount from the price.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Bill Book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Delivery Date.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Select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Click on check button of cash or pure gold or credit card or cheque or used gold in which your customer gave you payment.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7B38C-F1CF-4610-BF19-A95876B17E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5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C211-F2E9-4FB0-880F-C4A0619C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SALE DETAIL-1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B5CA-0C78-43A6-BE4C-4FC0D21F4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Item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group Item.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Bar code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Select Tag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Size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Enter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karrat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Select design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Select Worker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10. Enter Total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lacker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11. Double click on it and select stone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12. Double click on it and select stone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13. Double click on it and enter stone weight.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14. Double click on it and enter stone quantity.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15. Double click on it and enter stone rate.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16. Click on Add Item button to save the record.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17. After that click on bill button to go to bill detail.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CA27B-51DB-4871-ACF2-A0722405D7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21432"/>
            <a:ext cx="5181600" cy="27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D297-2D84-4956-96FC-4C98B597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BILL DETAIL-2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9B1B-C302-428D-839B-60456D4448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Bill Book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Sale man.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Select Customer Name..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Bill Discount.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Enter received cash.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7AAAA-4461-4596-8CBB-10C848D3C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2820"/>
            <a:ext cx="5181600" cy="27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9E35-3BD5-4283-8C79-E5D3E7D5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WORKER DEALING WITH KAAT-1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B973-9CA6-40FE-BD2D-29F16940CD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Worker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Weight.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/>
              </a:rPr>
              <a:t>KaatIn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Double Click on it and select Stone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Double Click on it and select Stone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Double Click on it and enter Stone weight.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8. Double Click on it and enter Stone quantity.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9. Double Click on it and enter Stone rate.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10.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5EB72-5A82-4F21-8175-C3726700B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21432"/>
            <a:ext cx="5181600" cy="27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9701-98BE-4712-BB6C-232C33E4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WORKER DEALING WITH WASTE-2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EE69-896A-4901-A73C-71B4644ED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1. Select Worker Name.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2. Enter Weight.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3. Select Waste.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4. Enter Waste.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5. Select Purity.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6. Enter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Open Sans"/>
              </a:rPr>
              <a:t>Karrat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7. Enter Piece.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8. Enter Description.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9. Double Click on it and select Stone type.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10. Double Click on it and select Stone name.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11. Double Click on it and enter Stone weight.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12. Double Click on it and enter Stone quantity.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13. Double Click on it and enter Stone rate.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14. Click on SAVE button to save the record.</a:t>
            </a:r>
            <a:endParaRPr lang="en-GB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A43E4-818F-457C-9A1B-9F04113BB9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534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D0B2-A924-4DCD-907F-2E0023CB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 RECEIVE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4B21-6200-4763-9763-D94D88C273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Sale number in which cash is not received.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this button to search sale which is already saved by you.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check box to enable the field.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Received Amount.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C479B-E667-4258-B8E6-4D8F344C2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636"/>
            <a:ext cx="5181600" cy="2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8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F61-3E93-4EC8-BAC0-CF8F4207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 RECEIPT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D441-9BF1-402A-A1D1-EC2DC55715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Double Click on it and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Double Click on it and enter credit.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Double Click on it and write the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345FB-8C04-4469-9069-A1B3F341B5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2171"/>
            <a:ext cx="5181600" cy="36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4D90-C81C-4369-9C79-3220833B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 PAYMENT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716B-3952-417F-8A52-3D2F1641D5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Double Click on it and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Double Click on it and enter debit.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Double Click on it and write the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16B85-EBBF-48E4-9C0C-CD0EE662F6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4552"/>
            <a:ext cx="5181600" cy="36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1DF9-7C03-499D-92F4-34533E61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BANK RECEIPT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B8F2-EEAF-4C9F-9415-ACF5D05F0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Click on account name and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Double click on it and enter credit.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Double click on it and write description.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6F429-4DEB-458C-BA65-F9F7D99613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93919"/>
            <a:ext cx="5181600" cy="30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0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37D1-0DFE-4F1C-93B7-0CEEC90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BANK PAYMENT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EE57-7FBA-4051-A6C5-034DF99BDB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Click on account name and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Double click on it and enter debit.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Double click on it and write description.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09CE8-A2B5-44E0-B139-FC5FA8431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94627"/>
            <a:ext cx="5181600" cy="30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5D7363-0833-4DAE-8868-00FEF09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GOLD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CC1A6-6BE7-4C1E-8799-B4FE8C2E6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31080" cy="219773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You must enter new gold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ate of the day when you login to software.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save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button to save gold rate.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B83069-5A65-43CD-8385-439D2FCAE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2" y="1825625"/>
            <a:ext cx="3827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7484-3EBB-4C41-A1D3-8AA7F8AD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JOURNAL VOUCHER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FD76-9698-4A0A-B6E6-6F9961F8AC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Double click on it and enter debit.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Double click on it and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Select Account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Double click on it and enter credit.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6. Double click on it and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7.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5AB48-DF84-4185-8EE9-666A290DD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6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FF97-78DF-4870-9ACF-6905EE0A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GOLD PURCHASE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4726-A9AF-44C2-9FC1-4C4F1F337B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Customer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Weight of pure gold.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488EC-B28F-41E2-9B9F-9A45971F0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21432"/>
            <a:ext cx="5181600" cy="27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1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7F3-77B3-41BB-9FFB-448474A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GOLD SALE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ACA3-14DE-4E43-AA7E-B3FEAFED3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Customer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Pure Weight.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Write description.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D8D2B-6ED0-4BC3-8BC8-7C2590A26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49138"/>
            <a:ext cx="5181600" cy="27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CDCF-C858-4C87-9EF5-7A42F9E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STOCK REPORT-1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9B481-A416-4FCF-9D82-16B2DD85B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19151"/>
            <a:ext cx="5181600" cy="33642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F65C6F-F52D-44F4-8518-1CB2DD13A7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22442"/>
            <a:ext cx="5181600" cy="27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2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237D-BC3D-4671-B4CD-46D7B7A4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 NUMBER-2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CA68-97FC-46E0-BF9E-3AA735B5F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Click on Tag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Tag number which were saved by you.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Print button to print the Tag number.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92F4F-BA57-49BF-B5AD-1F86D97319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9151"/>
            <a:ext cx="5181600" cy="33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31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084E-55EB-4656-B4A5-133279E9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TAG RANGE-3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6E42-F38C-475A-A6E0-8D77025EC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Click on Tag Range.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Item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Enter start of Tag Number.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4. Enter End of Tag Number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5. Click on PRINT button to print range of tag numbers.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5952A-DB8C-4B10-A7A5-5514ACCF31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9151"/>
            <a:ext cx="5181600" cy="33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4717-3856-4CE1-B285-3533F06F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C7B41-4018-4B3A-972F-1CA686D699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Click on Manual.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random tag number to print tags.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PRINT button to print the tag numbers.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87CD0-5A4B-4D48-AFA2-D51D446A4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9151"/>
            <a:ext cx="5181600" cy="33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8786-32D7-48C0-B9FA-CD18EA9C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Sale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9AE2E-B3FC-4E55-AB07-3A3118424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user can generate complete sale report by clicking on view button.</a:t>
            </a:r>
          </a:p>
          <a:p>
            <a:r>
              <a:rPr lang="en-US" dirty="0"/>
              <a:t>User click on sample reports tab and then different type of reports are available to 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2DC18-8D3A-433F-9C5B-5F2D7627A1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1431235"/>
            <a:ext cx="4895850" cy="4479235"/>
          </a:xfrm>
        </p:spPr>
      </p:pic>
    </p:spTree>
    <p:extLst>
      <p:ext uri="{BB962C8B-B14F-4D97-AF65-F5344CB8AC3E}">
        <p14:creationId xmlns:p14="http://schemas.microsoft.com/office/powerpoint/2010/main" val="2421886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0EB69C-93A0-489E-95E7-80B12455E2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765"/>
            <a:ext cx="10664687" cy="5420139"/>
          </a:xfrm>
        </p:spPr>
      </p:pic>
    </p:spTree>
    <p:extLst>
      <p:ext uri="{BB962C8B-B14F-4D97-AF65-F5344CB8AC3E}">
        <p14:creationId xmlns:p14="http://schemas.microsoft.com/office/powerpoint/2010/main" val="2652035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0C11-D2B9-4294-A1E0-35FDB23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Item 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5255-1B90-43A4-ADC0-449BF200E2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sample item wise option.</a:t>
            </a:r>
          </a:p>
          <a:p>
            <a:r>
              <a:rPr lang="en-US" dirty="0"/>
              <a:t>User then enter item name.</a:t>
            </a:r>
          </a:p>
          <a:p>
            <a:r>
              <a:rPr lang="en-US" dirty="0"/>
              <a:t>User then click on view tab.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2A671A-CA28-4507-8F5C-00B6D0479F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825625"/>
            <a:ext cx="4933950" cy="4351338"/>
          </a:xfrm>
        </p:spPr>
      </p:pic>
    </p:spTree>
    <p:extLst>
      <p:ext uri="{BB962C8B-B14F-4D97-AF65-F5344CB8AC3E}">
        <p14:creationId xmlns:p14="http://schemas.microsoft.com/office/powerpoint/2010/main" val="407403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80B189-B7F9-43AE-9B0B-CAC4AA82BE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5009" y="1825625"/>
            <a:ext cx="3827981" cy="43513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9E59D3-75CB-4D05-B048-D53D5E4A1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21289" y="2523094"/>
            <a:ext cx="5332511" cy="28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51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6BB4FE-7413-4FBB-A5A7-4D1B1CB2BD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9" y="490331"/>
            <a:ext cx="11049000" cy="5088834"/>
          </a:xfrm>
        </p:spPr>
      </p:pic>
    </p:spTree>
    <p:extLst>
      <p:ext uri="{BB962C8B-B14F-4D97-AF65-F5344CB8AC3E}">
        <p14:creationId xmlns:p14="http://schemas.microsoft.com/office/powerpoint/2010/main" val="110989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E387-C6F4-48FD-B442-C7465D9D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A2AE-3237-4C5F-B75A-8528876637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sample data wise option.</a:t>
            </a:r>
          </a:p>
          <a:p>
            <a:r>
              <a:rPr lang="en-US" dirty="0"/>
              <a:t>User then select dates.</a:t>
            </a:r>
          </a:p>
          <a:p>
            <a:r>
              <a:rPr lang="en-US" dirty="0"/>
              <a:t>User then click on view tab.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26E185-8047-42D9-A382-30FF88945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1825625"/>
            <a:ext cx="4905375" cy="4351338"/>
          </a:xfrm>
        </p:spPr>
      </p:pic>
    </p:spTree>
    <p:extLst>
      <p:ext uri="{BB962C8B-B14F-4D97-AF65-F5344CB8AC3E}">
        <p14:creationId xmlns:p14="http://schemas.microsoft.com/office/powerpoint/2010/main" val="758675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182907-B36C-4DA2-A125-B64D39EB8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7" y="331304"/>
            <a:ext cx="10903226" cy="5253399"/>
          </a:xfrm>
        </p:spPr>
      </p:pic>
    </p:spTree>
    <p:extLst>
      <p:ext uri="{BB962C8B-B14F-4D97-AF65-F5344CB8AC3E}">
        <p14:creationId xmlns:p14="http://schemas.microsoft.com/office/powerpoint/2010/main" val="305464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2E1A-28C8-4C38-A375-658C467E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665C-A39D-4D8E-BE0D-C29344B395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sample return option.</a:t>
            </a:r>
          </a:p>
          <a:p>
            <a:r>
              <a:rPr lang="en-US" dirty="0"/>
              <a:t>User then click on view tab.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A2E990-E4DE-462E-9494-552C76681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1825625"/>
            <a:ext cx="4895850" cy="4351338"/>
          </a:xfrm>
        </p:spPr>
      </p:pic>
    </p:spTree>
    <p:extLst>
      <p:ext uri="{BB962C8B-B14F-4D97-AF65-F5344CB8AC3E}">
        <p14:creationId xmlns:p14="http://schemas.microsoft.com/office/powerpoint/2010/main" val="137541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068A6D-9FA1-4141-B029-C6EF8740A3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" y="410817"/>
            <a:ext cx="10532165" cy="5473147"/>
          </a:xfrm>
        </p:spPr>
      </p:pic>
    </p:spTree>
    <p:extLst>
      <p:ext uri="{BB962C8B-B14F-4D97-AF65-F5344CB8AC3E}">
        <p14:creationId xmlns:p14="http://schemas.microsoft.com/office/powerpoint/2010/main" val="3554953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B396-3C6C-4030-ACB5-F249ABE6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Stock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6DBC9-F54C-4645-A969-02FAF91EA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91191" cy="4351338"/>
          </a:xfrm>
        </p:spPr>
        <p:txBody>
          <a:bodyPr/>
          <a:lstStyle/>
          <a:p>
            <a:pPr algn="just"/>
            <a:r>
              <a:rPr lang="en-US" dirty="0"/>
              <a:t>User click on detail stock report panel.</a:t>
            </a:r>
          </a:p>
          <a:p>
            <a:pPr algn="just"/>
            <a:r>
              <a:rPr lang="en-US" dirty="0"/>
              <a:t>User then select complete stock option.</a:t>
            </a:r>
          </a:p>
          <a:p>
            <a:pPr algn="just"/>
            <a:r>
              <a:rPr lang="en-US" dirty="0"/>
              <a:t>User then select item type and then click on view tab to generate a report. </a:t>
            </a:r>
          </a:p>
        </p:txBody>
      </p:sp>
    </p:spTree>
    <p:extLst>
      <p:ext uri="{BB962C8B-B14F-4D97-AF65-F5344CB8AC3E}">
        <p14:creationId xmlns:p14="http://schemas.microsoft.com/office/powerpoint/2010/main" val="4131493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26C91-CC5A-4E79-A1AB-1BFB0137F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77078"/>
            <a:ext cx="10730949" cy="5433392"/>
          </a:xfrm>
        </p:spPr>
      </p:pic>
    </p:spTree>
    <p:extLst>
      <p:ext uri="{BB962C8B-B14F-4D97-AF65-F5344CB8AC3E}">
        <p14:creationId xmlns:p14="http://schemas.microsoft.com/office/powerpoint/2010/main" val="18125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611F-65AB-43BE-99B0-8F570E7E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Summary Karat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3FFF-2DEE-46B0-ABD2-360D3B4FD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30948" cy="4351338"/>
          </a:xfrm>
        </p:spPr>
        <p:txBody>
          <a:bodyPr/>
          <a:lstStyle/>
          <a:p>
            <a:pPr algn="just"/>
            <a:r>
              <a:rPr lang="en-US" dirty="0"/>
              <a:t>User click on detail stock summary karat panel.</a:t>
            </a:r>
          </a:p>
          <a:p>
            <a:pPr algn="just"/>
            <a:r>
              <a:rPr lang="en-US" dirty="0"/>
              <a:t>User then click on view tab to generate a report.</a:t>
            </a:r>
          </a:p>
          <a:p>
            <a:pPr algn="just"/>
            <a:r>
              <a:rPr lang="en-US" dirty="0"/>
              <a:t>A report is display Infront of user.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18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0E2453-D514-487C-B851-71A91F4F2C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574"/>
            <a:ext cx="10452652" cy="5287617"/>
          </a:xfrm>
        </p:spPr>
      </p:pic>
    </p:spTree>
    <p:extLst>
      <p:ext uri="{BB962C8B-B14F-4D97-AF65-F5344CB8AC3E}">
        <p14:creationId xmlns:p14="http://schemas.microsoft.com/office/powerpoint/2010/main" val="271162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23CE-017F-4477-8ABB-65C044F8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Stock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D4A7-6F39-4190-9BD5-70CC9CF09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User click on complete stock summary panel.</a:t>
            </a:r>
          </a:p>
          <a:p>
            <a:pPr algn="just"/>
            <a:r>
              <a:rPr lang="en-US" dirty="0"/>
              <a:t>User then select start and end dates.</a:t>
            </a:r>
          </a:p>
          <a:p>
            <a:pPr algn="just"/>
            <a:r>
              <a:rPr lang="en-US" dirty="0"/>
              <a:t>User then click on view tab to generate a report.</a:t>
            </a:r>
          </a:p>
          <a:p>
            <a:pPr algn="just"/>
            <a:r>
              <a:rPr lang="en-US" dirty="0"/>
              <a:t>A report is display Infront of user.</a:t>
            </a:r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3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7DFE-E087-4B5C-A253-C8302156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E1C8-8E04-44C0-AC28-39B9F20C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98513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Item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Item’s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abbreviation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save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button to save Item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0FE12-7F62-46D1-AE04-7EC681259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47240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3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71F53-E44F-4636-8797-325D92C92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68626"/>
            <a:ext cx="10214113" cy="4837044"/>
          </a:xfrm>
        </p:spPr>
      </p:pic>
    </p:spTree>
    <p:extLst>
      <p:ext uri="{BB962C8B-B14F-4D97-AF65-F5344CB8AC3E}">
        <p14:creationId xmlns:p14="http://schemas.microsoft.com/office/powerpoint/2010/main" val="210602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BCED-55F7-4A45-86F5-593C547B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Stock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37DC-D850-4495-B641-98054B264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algn="just"/>
            <a:r>
              <a:rPr lang="en-US" dirty="0"/>
              <a:t>User click on comprehensive stock report panel.</a:t>
            </a:r>
          </a:p>
          <a:p>
            <a:pPr algn="just"/>
            <a:r>
              <a:rPr lang="en-US" dirty="0"/>
              <a:t>User then select start and end dates.</a:t>
            </a:r>
          </a:p>
          <a:p>
            <a:pPr algn="just"/>
            <a:r>
              <a:rPr lang="en-US" dirty="0"/>
              <a:t>User then click on view tab to generate a report.</a:t>
            </a:r>
          </a:p>
          <a:p>
            <a:r>
              <a:rPr lang="en-US" dirty="0"/>
              <a:t>A report is display Infront of user where item name, previous balance, stock in, stock out, and balance are present.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9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EA7110-09F7-4375-9EAE-E384166016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10585174" cy="5367130"/>
          </a:xfrm>
        </p:spPr>
      </p:pic>
    </p:spTree>
    <p:extLst>
      <p:ext uri="{BB962C8B-B14F-4D97-AF65-F5344CB8AC3E}">
        <p14:creationId xmlns:p14="http://schemas.microsoft.com/office/powerpoint/2010/main" val="2209698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FF40-40A1-4081-A9A5-3CF4FB0B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Stock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3D76-B499-4EE3-9BBD-9A538354B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97209" cy="4351338"/>
          </a:xfrm>
        </p:spPr>
        <p:txBody>
          <a:bodyPr/>
          <a:lstStyle/>
          <a:p>
            <a:r>
              <a:rPr lang="en-US" dirty="0"/>
              <a:t>User click on comprehensive stock summary panel.</a:t>
            </a:r>
          </a:p>
          <a:p>
            <a:r>
              <a:rPr lang="en-US" dirty="0"/>
              <a:t>User then click on view tab to generate a report.</a:t>
            </a:r>
          </a:p>
          <a:p>
            <a:r>
              <a:rPr lang="en-US" dirty="0"/>
              <a:t>A report is display Infront of user where item name and total balance are present.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18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F9BAD-BB1C-4067-B468-AB165C9145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9113"/>
            <a:ext cx="10426148" cy="5022574"/>
          </a:xfrm>
        </p:spPr>
      </p:pic>
    </p:spTree>
    <p:extLst>
      <p:ext uri="{BB962C8B-B14F-4D97-AF65-F5344CB8AC3E}">
        <p14:creationId xmlns:p14="http://schemas.microsoft.com/office/powerpoint/2010/main" val="2166643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C01E-37F0-49F3-B625-477D220C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Sale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0CD5-2D86-48AE-9E80-A8E7CEC09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4687" cy="4351338"/>
          </a:xfrm>
        </p:spPr>
        <p:txBody>
          <a:bodyPr/>
          <a:lstStyle/>
          <a:p>
            <a:r>
              <a:rPr lang="en-US" dirty="0"/>
              <a:t>User click on complete sale tab.</a:t>
            </a:r>
          </a:p>
          <a:p>
            <a:r>
              <a:rPr lang="en-US" dirty="0"/>
              <a:t>User select complete sale option.</a:t>
            </a:r>
          </a:p>
          <a:p>
            <a:r>
              <a:rPr lang="en-US" dirty="0"/>
              <a:t>User then select item name.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Report is display to the user where item detail, customer name, bill book no, tag no, item name, date, weight, rate, and balance are present.</a:t>
            </a:r>
          </a:p>
        </p:txBody>
      </p:sp>
    </p:spTree>
    <p:extLst>
      <p:ext uri="{BB962C8B-B14F-4D97-AF65-F5344CB8AC3E}">
        <p14:creationId xmlns:p14="http://schemas.microsoft.com/office/powerpoint/2010/main" val="2419722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D970D0-1A6B-4E81-8A01-289E09A4E4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55374"/>
            <a:ext cx="10465904" cy="5353877"/>
          </a:xfrm>
        </p:spPr>
      </p:pic>
    </p:spTree>
    <p:extLst>
      <p:ext uri="{BB962C8B-B14F-4D97-AF65-F5344CB8AC3E}">
        <p14:creationId xmlns:p14="http://schemas.microsoft.com/office/powerpoint/2010/main" val="2231472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5800-D2C3-4880-97DD-F45F64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FCD8-F6F4-459B-9225-7CE35037D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4687" cy="4351338"/>
          </a:xfrm>
        </p:spPr>
        <p:txBody>
          <a:bodyPr/>
          <a:lstStyle/>
          <a:p>
            <a:r>
              <a:rPr lang="en-US" dirty="0"/>
              <a:t>User click on sale selection tab.</a:t>
            </a:r>
          </a:p>
          <a:p>
            <a:r>
              <a:rPr lang="en-US" dirty="0"/>
              <a:t>User select sale selection option.</a:t>
            </a:r>
          </a:p>
          <a:p>
            <a:r>
              <a:rPr lang="en-US" dirty="0"/>
              <a:t>User then select item name.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Report is display to the user where item detail, customer name, bill book no, tag no, item name, date, weight, rate, and balance are present.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4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9BC233-589C-4DB3-8012-48FF854A40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15618"/>
            <a:ext cx="10810461" cy="5247860"/>
          </a:xfrm>
        </p:spPr>
      </p:pic>
    </p:spTree>
    <p:extLst>
      <p:ext uri="{BB962C8B-B14F-4D97-AF65-F5344CB8AC3E}">
        <p14:creationId xmlns:p14="http://schemas.microsoft.com/office/powerpoint/2010/main" val="3086842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D85B-3690-4473-B039-36CA76A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Item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F05F-5CDC-421A-8ECE-4176C75BD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User click on sale item detail tab.</a:t>
            </a:r>
          </a:p>
          <a:p>
            <a:r>
              <a:rPr lang="en-US" dirty="0"/>
              <a:t>User select item type option.</a:t>
            </a:r>
          </a:p>
          <a:p>
            <a:r>
              <a:rPr lang="en-US" dirty="0"/>
              <a:t>User select start and end date.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A report is display to the user where item detail, customer name, bill book no, tag no, item name, date, weight, rate, and balance are present.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1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A2FD-C73C-43C5-BFF2-2879E3B9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DESIGN NUMBER-1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1ED0-45AA-47CA-B573-0D2260550A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design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n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save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button to save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29D1C-B16F-47B9-8C99-8EBC99AAD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52934"/>
            <a:ext cx="5181600" cy="27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29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81F2B-EF53-49F1-95A6-BB892373F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42122"/>
            <a:ext cx="10492409" cy="5234608"/>
          </a:xfrm>
        </p:spPr>
      </p:pic>
    </p:spTree>
    <p:extLst>
      <p:ext uri="{BB962C8B-B14F-4D97-AF65-F5344CB8AC3E}">
        <p14:creationId xmlns:p14="http://schemas.microsoft.com/office/powerpoint/2010/main" val="3324099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5721-F56D-4D12-BBB0-8D1A5280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EEBF-16A6-44DA-9D55-76B6526B6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User click on sale range tab.</a:t>
            </a:r>
          </a:p>
          <a:p>
            <a:r>
              <a:rPr lang="en-US" dirty="0"/>
              <a:t>User define the range.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A report is display to the user in context of range like user select 2 to 4 then result display according to user selection where item detail, customer name, bill book no, tag no, item name, date, weight, rate, and balance are present.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5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29F51C-AD09-473B-AC4D-9B036E2DA6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4888"/>
            <a:ext cx="10558670" cy="4823790"/>
          </a:xfrm>
        </p:spPr>
      </p:pic>
    </p:spTree>
    <p:extLst>
      <p:ext uri="{BB962C8B-B14F-4D97-AF65-F5344CB8AC3E}">
        <p14:creationId xmlns:p14="http://schemas.microsoft.com/office/powerpoint/2010/main" val="40633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5398-81DA-4EE8-B1AE-6073899C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3613-85A0-40F9-B88E-4D65F69B4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User click on sale summary tab.</a:t>
            </a:r>
          </a:p>
          <a:p>
            <a:pPr algn="just"/>
            <a:r>
              <a:rPr lang="en-US" dirty="0"/>
              <a:t>User then select date.</a:t>
            </a:r>
          </a:p>
          <a:p>
            <a:pPr algn="just"/>
            <a:r>
              <a:rPr lang="en-US" dirty="0"/>
              <a:t>User then click on view tab.</a:t>
            </a:r>
          </a:p>
          <a:p>
            <a:pPr algn="just"/>
            <a:r>
              <a:rPr lang="en-US" dirty="0"/>
              <a:t>A report is display in front of user according to choosing of user date.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01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359501-20FD-494B-BCBF-11279819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96348"/>
            <a:ext cx="10214113" cy="5300869"/>
          </a:xfrm>
        </p:spPr>
      </p:pic>
    </p:spTree>
    <p:extLst>
      <p:ext uri="{BB962C8B-B14F-4D97-AF65-F5344CB8AC3E}">
        <p14:creationId xmlns:p14="http://schemas.microsoft.com/office/powerpoint/2010/main" val="232397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4CEA-F9A4-47A6-A7AC-7D4697ED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Comprehensive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241E-9EC8-48CE-BFAE-5A13E8FBF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User click on sale comprehensive tab.</a:t>
            </a:r>
          </a:p>
          <a:p>
            <a:r>
              <a:rPr lang="en-US" dirty="0"/>
              <a:t>User then select date.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A comprehensive sale report display to the user according to the user particular selected date where item name, balance and stock out are present.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33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6CF835-BA3A-45A7-9344-E918BD18DD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75860"/>
            <a:ext cx="10558670" cy="5565913"/>
          </a:xfrm>
        </p:spPr>
      </p:pic>
    </p:spTree>
    <p:extLst>
      <p:ext uri="{BB962C8B-B14F-4D97-AF65-F5344CB8AC3E}">
        <p14:creationId xmlns:p14="http://schemas.microsoft.com/office/powerpoint/2010/main" val="2675881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E5D7-9AC8-44CA-B74C-FAD24E45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Sale Purchase By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FE1D-7544-414E-A40F-097E673DC3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customer option.</a:t>
            </a:r>
          </a:p>
          <a:p>
            <a:r>
              <a:rPr lang="en-US" dirty="0"/>
              <a:t>User then select customer name.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display to the user according to customer name where sale purchase details are available in context of that customer.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2BB28-D8F1-448C-B431-37CE298439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4816"/>
            <a:ext cx="5181600" cy="3975653"/>
          </a:xfrm>
        </p:spPr>
      </p:pic>
    </p:spTree>
    <p:extLst>
      <p:ext uri="{BB962C8B-B14F-4D97-AF65-F5344CB8AC3E}">
        <p14:creationId xmlns:p14="http://schemas.microsoft.com/office/powerpoint/2010/main" val="1976336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7D198A-4AD4-4A9D-AC43-722E0389F1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" y="463826"/>
            <a:ext cx="10094843" cy="5088835"/>
          </a:xfrm>
        </p:spPr>
      </p:pic>
    </p:spTree>
    <p:extLst>
      <p:ext uri="{BB962C8B-B14F-4D97-AF65-F5344CB8AC3E}">
        <p14:creationId xmlns:p14="http://schemas.microsoft.com/office/powerpoint/2010/main" val="500053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497-5B61-4CD5-8682-4FD96244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Sale Purchase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D772-D46A-4EBC-B869-D44F45572C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customer summary option.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display to the user according to customer name where sale purchase details are available in context of that customer.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AAF34A-054D-46E1-A611-2D7EAE885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031836"/>
          </a:xfrm>
        </p:spPr>
      </p:pic>
    </p:spTree>
    <p:extLst>
      <p:ext uri="{BB962C8B-B14F-4D97-AF65-F5344CB8AC3E}">
        <p14:creationId xmlns:p14="http://schemas.microsoft.com/office/powerpoint/2010/main" val="82726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A2FD-C73C-43C5-BFF2-2879E3B9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DESIGN NUMBER-2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1ED0-45AA-47CA-B573-0D2260550A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design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n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umber.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Select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tem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</a:t>
            </a:r>
            <a:r>
              <a:rPr lang="en-US" dirty="0">
                <a:solidFill>
                  <a:srgbClr val="222222"/>
                </a:solidFill>
                <a:latin typeface="Open Sans"/>
              </a:rPr>
              <a:t>save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 button to save record.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705497-1E09-45A1-9704-FAE316C7E5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617636"/>
            <a:ext cx="5181600" cy="27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34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E513A5-EBF1-4349-893B-5C2D1D9FF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2" y="861392"/>
            <a:ext cx="10031896" cy="4770782"/>
          </a:xfrm>
        </p:spPr>
      </p:pic>
    </p:spTree>
    <p:extLst>
      <p:ext uri="{BB962C8B-B14F-4D97-AF65-F5344CB8AC3E}">
        <p14:creationId xmlns:p14="http://schemas.microsoft.com/office/powerpoint/2010/main" val="132142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FE0D-B176-4F77-9C20-4526FC8F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Sale Purchase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49F8-588E-4EC5-99E9-A4F4A46B2D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select date option.</a:t>
            </a:r>
          </a:p>
          <a:p>
            <a:r>
              <a:rPr lang="en-US" dirty="0"/>
              <a:t>User then select start and end date.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display to the user according to date selected where sale purchase details are available in context of that customer.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2A9BB-9F98-4B77-AAE8-A2A832C66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1858535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E6957-3188-47F0-8AC8-84BE687601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" y="649357"/>
            <a:ext cx="10545417" cy="5088833"/>
          </a:xfrm>
        </p:spPr>
      </p:pic>
    </p:spTree>
    <p:extLst>
      <p:ext uri="{BB962C8B-B14F-4D97-AF65-F5344CB8AC3E}">
        <p14:creationId xmlns:p14="http://schemas.microsoft.com/office/powerpoint/2010/main" val="2014958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8468-1AD3-43DB-A02E-59C66E3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Sale Purchase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677-4459-42E4-9F1D-D83483DFED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gold balance option.</a:t>
            </a:r>
          </a:p>
          <a:p>
            <a:r>
              <a:rPr lang="en-US" dirty="0"/>
              <a:t>User then select start and end date.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display to the user according to gold balance where pure gold balance and used gold balance is displayed.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E7E2-A1D8-4F08-B5A1-5864EE9B7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689295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A16C4-0573-407E-AB6D-122EC490B5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87896"/>
            <a:ext cx="10492409" cy="4903304"/>
          </a:xfrm>
        </p:spPr>
      </p:pic>
    </p:spTree>
    <p:extLst>
      <p:ext uri="{BB962C8B-B14F-4D97-AF65-F5344CB8AC3E}">
        <p14:creationId xmlns:p14="http://schemas.microsoft.com/office/powerpoint/2010/main" val="277599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40D-86BF-4029-99AE-A588DA92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0D505-B445-43BF-935C-9551FC4B56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worker option.</a:t>
            </a:r>
          </a:p>
          <a:p>
            <a:r>
              <a:rPr lang="en-US" dirty="0"/>
              <a:t>User then select worker name.</a:t>
            </a:r>
          </a:p>
          <a:p>
            <a:r>
              <a:rPr lang="en-US" dirty="0"/>
              <a:t>User then click on print tab.</a:t>
            </a:r>
          </a:p>
          <a:p>
            <a:r>
              <a:rPr lang="en-US" dirty="0"/>
              <a:t>A worker report is display where worker given and receive detail is available.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B6E73B-3380-4D65-96F2-5F670ABFC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12" y="1825625"/>
            <a:ext cx="4471988" cy="4351338"/>
          </a:xfrm>
        </p:spPr>
      </p:pic>
    </p:spTree>
    <p:extLst>
      <p:ext uri="{BB962C8B-B14F-4D97-AF65-F5344CB8AC3E}">
        <p14:creationId xmlns:p14="http://schemas.microsoft.com/office/powerpoint/2010/main" val="3428149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A6EF3F-821C-4546-B057-89FE889F8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2" y="1235766"/>
            <a:ext cx="10412896" cy="4386468"/>
          </a:xfrm>
        </p:spPr>
      </p:pic>
    </p:spTree>
    <p:extLst>
      <p:ext uri="{BB962C8B-B14F-4D97-AF65-F5344CB8AC3E}">
        <p14:creationId xmlns:p14="http://schemas.microsoft.com/office/powerpoint/2010/main" val="4205478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0109-BBC6-4D76-9478-2BBE3EE6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D8DC-79C0-4B2E-85EE-652DB8C3CE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worker summary option.</a:t>
            </a:r>
          </a:p>
          <a:p>
            <a:r>
              <a:rPr lang="en-US" dirty="0"/>
              <a:t>User then click on print tab.</a:t>
            </a:r>
          </a:p>
          <a:p>
            <a:r>
              <a:rPr lang="en-US" dirty="0"/>
              <a:t>A report is display where selected worker summary is present such as worker name, given gold, receive gold, ujraat  and cash balance are available.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A2726-0FC2-4CC4-9715-8B861D1CF1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825625"/>
            <a:ext cx="4457700" cy="4351338"/>
          </a:xfrm>
        </p:spPr>
      </p:pic>
    </p:spTree>
    <p:extLst>
      <p:ext uri="{BB962C8B-B14F-4D97-AF65-F5344CB8AC3E}">
        <p14:creationId xmlns:p14="http://schemas.microsoft.com/office/powerpoint/2010/main" val="418867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8C28A-5A99-409B-AA46-AD9B8B602F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99930"/>
            <a:ext cx="10492409" cy="4399722"/>
          </a:xfrm>
        </p:spPr>
      </p:pic>
    </p:spTree>
    <p:extLst>
      <p:ext uri="{BB962C8B-B14F-4D97-AF65-F5344CB8AC3E}">
        <p14:creationId xmlns:p14="http://schemas.microsoft.com/office/powerpoint/2010/main" val="2396676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4DD7-5A23-4150-8273-8AC001B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107C-604E-4EBB-A350-ED9162BA24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worker list option.</a:t>
            </a:r>
          </a:p>
          <a:p>
            <a:r>
              <a:rPr lang="en-US" dirty="0"/>
              <a:t>User select worker summary option.</a:t>
            </a:r>
          </a:p>
          <a:p>
            <a:r>
              <a:rPr lang="en-US" dirty="0"/>
              <a:t>A report is display where selected worker name, address, email and contact are available.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DA1FF-E637-4087-819E-6DFEBC31D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825624"/>
            <a:ext cx="4457700" cy="4351337"/>
          </a:xfrm>
        </p:spPr>
      </p:pic>
    </p:spTree>
    <p:extLst>
      <p:ext uri="{BB962C8B-B14F-4D97-AF65-F5344CB8AC3E}">
        <p14:creationId xmlns:p14="http://schemas.microsoft.com/office/powerpoint/2010/main" val="123209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F451-49C8-41D1-8180-160DE94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STONE NAME-1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9825-9BDF-4CD1-8C1E-573D6A89BA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Select Stone Type.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Enter Stone Name.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3.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D323E-40F7-4928-8C61-395C3178B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49138"/>
            <a:ext cx="5181600" cy="27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651CDC-598B-4635-B75B-D64088472D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48139"/>
            <a:ext cx="10492409" cy="4943061"/>
          </a:xfrm>
        </p:spPr>
      </p:pic>
    </p:spTree>
    <p:extLst>
      <p:ext uri="{BB962C8B-B14F-4D97-AF65-F5344CB8AC3E}">
        <p14:creationId xmlns:p14="http://schemas.microsoft.com/office/powerpoint/2010/main" val="35755053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CD8E-F7C9-4C97-ABF5-8FD61DFF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0C2A-7111-4811-8DE8-A39B72EEF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select account ledger option.</a:t>
            </a:r>
          </a:p>
          <a:p>
            <a:r>
              <a:rPr lang="en-US" dirty="0"/>
              <a:t>User then choose head account, parent name and child account.</a:t>
            </a:r>
          </a:p>
          <a:p>
            <a:r>
              <a:rPr lang="en-US" dirty="0"/>
              <a:t>User then select start and end date 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account ledger information is present.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E38A31-0073-44C4-B49D-1195F3CB8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1382611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4E4A2-CD28-4895-9A15-2B972EED25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7079"/>
            <a:ext cx="10452652" cy="5420138"/>
          </a:xfrm>
        </p:spPr>
      </p:pic>
    </p:spTree>
    <p:extLst>
      <p:ext uri="{BB962C8B-B14F-4D97-AF65-F5344CB8AC3E}">
        <p14:creationId xmlns:p14="http://schemas.microsoft.com/office/powerpoint/2010/main" val="1283856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7D1B-0FA3-497A-8142-D3EAEA66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F6BC5-3F2A-44E1-88EF-AB6A47E23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select gold ledger option.</a:t>
            </a:r>
          </a:p>
          <a:p>
            <a:r>
              <a:rPr lang="en-US" dirty="0"/>
              <a:t>User then choose head account, parent name and child account.</a:t>
            </a:r>
          </a:p>
          <a:p>
            <a:r>
              <a:rPr lang="en-US" dirty="0"/>
              <a:t>User then select start and end date 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gold ledger information is present such as general info, cash and gold.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8EEC3C-6A36-4687-8838-E29D184EC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159799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FD98F2-D0D9-4FE6-A17E-A5F9A76DC0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90330"/>
            <a:ext cx="10532165" cy="5155096"/>
          </a:xfrm>
        </p:spPr>
      </p:pic>
    </p:spTree>
    <p:extLst>
      <p:ext uri="{BB962C8B-B14F-4D97-AF65-F5344CB8AC3E}">
        <p14:creationId xmlns:p14="http://schemas.microsoft.com/office/powerpoint/2010/main" val="927125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D7F6-B429-4F1F-96B5-16BDAC73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FD795-AF8A-4775-83D4-C095BC990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select parent report option.</a:t>
            </a:r>
          </a:p>
          <a:p>
            <a:r>
              <a:rPr lang="en-US" dirty="0"/>
              <a:t>User then choose head account and parent name.</a:t>
            </a:r>
          </a:p>
          <a:p>
            <a:r>
              <a:rPr lang="en-US" dirty="0"/>
              <a:t>User then select start and end date 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account name, account balance and balance are present.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4264B-0822-40F7-ADC0-CA71F66CB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2620232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29E1B7-2292-44E2-8463-A67BC7A58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83096"/>
            <a:ext cx="10505661" cy="5155095"/>
          </a:xfrm>
        </p:spPr>
      </p:pic>
    </p:spTree>
    <p:extLst>
      <p:ext uri="{BB962C8B-B14F-4D97-AF65-F5344CB8AC3E}">
        <p14:creationId xmlns:p14="http://schemas.microsoft.com/office/powerpoint/2010/main" val="21323511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3034-C15E-4857-A98B-36C46158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BC74-D9C1-4362-A6F6-2756E3860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head report option.</a:t>
            </a:r>
          </a:p>
          <a:p>
            <a:r>
              <a:rPr lang="en-US" dirty="0"/>
              <a:t>User then choose head account and parent name.</a:t>
            </a:r>
          </a:p>
          <a:p>
            <a:r>
              <a:rPr lang="en-US" dirty="0"/>
              <a:t>User then select start and end date 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group name, account balance and balance are present.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9CD701-8BF4-4133-8D47-38A385D57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19779183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210DC7-204D-46BE-855A-038B45D8B7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6105"/>
            <a:ext cx="10624930" cy="5115338"/>
          </a:xfrm>
        </p:spPr>
      </p:pic>
    </p:spTree>
    <p:extLst>
      <p:ext uri="{BB962C8B-B14F-4D97-AF65-F5344CB8AC3E}">
        <p14:creationId xmlns:p14="http://schemas.microsoft.com/office/powerpoint/2010/main" val="10294078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49C2-7DAA-4E6D-9239-6FD70B90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FA209-354E-4E19-8907-8019E319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select comprehensive ledger option.</a:t>
            </a:r>
          </a:p>
          <a:p>
            <a:r>
              <a:rPr lang="en-US" dirty="0"/>
              <a:t>User then choose head account, child account and parent name.</a:t>
            </a:r>
          </a:p>
          <a:p>
            <a:r>
              <a:rPr lang="en-US" dirty="0"/>
              <a:t>User then select start and end date 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account name, account balance and balance are present.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FCAD3-7030-432C-868E-6708321179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109608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66F9-8DF2-494E-A2A1-A54879CD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STONE COLOR-2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8945-3770-45C7-ABD7-B4C4421A74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1. Enter Stone Color.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/>
              </a:rPr>
              <a:t>2. Click on SAVE button to save the record.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8FE7B-2AB1-4D3A-BD18-9AB37773B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47240"/>
            <a:ext cx="518160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0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68AB45-C437-41A8-8E54-3667C2F5C0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01148"/>
            <a:ext cx="10373139" cy="5022574"/>
          </a:xfrm>
        </p:spPr>
      </p:pic>
    </p:spTree>
    <p:extLst>
      <p:ext uri="{BB962C8B-B14F-4D97-AF65-F5344CB8AC3E}">
        <p14:creationId xmlns:p14="http://schemas.microsoft.com/office/powerpoint/2010/main" val="26251822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F759-F720-4ED0-9A6F-0580A316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FEF17-F1CA-4F1E-AD9C-3505C7F7A5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select trial balance option.</a:t>
            </a:r>
          </a:p>
          <a:p>
            <a:r>
              <a:rPr lang="en-US" dirty="0"/>
              <a:t>Click on view tab.</a:t>
            </a:r>
          </a:p>
          <a:p>
            <a:r>
              <a:rPr lang="en-US" dirty="0"/>
              <a:t>A report is generated where child account name is present.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B6E90F-6343-4C24-84AB-D126344585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1129780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A3B286-92AC-40BA-BDED-88F08B191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55373"/>
            <a:ext cx="10346635" cy="5579165"/>
          </a:xfrm>
        </p:spPr>
      </p:pic>
    </p:spTree>
    <p:extLst>
      <p:ext uri="{BB962C8B-B14F-4D97-AF65-F5344CB8AC3E}">
        <p14:creationId xmlns:p14="http://schemas.microsoft.com/office/powerpoint/2010/main" val="5810288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0D6E-62AB-4F9F-9ACD-597477B7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B806-BDAC-4399-B539-B33F94FC9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item name.</a:t>
            </a:r>
          </a:p>
          <a:p>
            <a:r>
              <a:rPr lang="en-US" dirty="0"/>
              <a:t>User select tag no.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Tags history is generated and display on the screen.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35FE94-EF2A-4F8E-835C-6EF35246A6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7" y="1825625"/>
            <a:ext cx="4938713" cy="4351337"/>
          </a:xfrm>
        </p:spPr>
      </p:pic>
    </p:spTree>
    <p:extLst>
      <p:ext uri="{BB962C8B-B14F-4D97-AF65-F5344CB8AC3E}">
        <p14:creationId xmlns:p14="http://schemas.microsoft.com/office/powerpoint/2010/main" val="3642889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710CA4-6251-4E74-B05F-1EF421FDDF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5" y="371061"/>
            <a:ext cx="10558670" cy="5512904"/>
          </a:xfrm>
        </p:spPr>
      </p:pic>
    </p:spTree>
    <p:extLst>
      <p:ext uri="{BB962C8B-B14F-4D97-AF65-F5344CB8AC3E}">
        <p14:creationId xmlns:p14="http://schemas.microsoft.com/office/powerpoint/2010/main" val="4050099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28D0-9AA3-4C8D-8375-1599E72F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935-F78F-4FF9-BDE1-70E358B12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click on reports and select customer reports.</a:t>
            </a:r>
          </a:p>
          <a:p>
            <a:r>
              <a:rPr lang="en-US" dirty="0"/>
              <a:t>Customers report is generated where customers name, address, mobile no, city and balance are present.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D23408-3898-4E0A-9B17-3CFF6C2AE8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4"/>
            <a:ext cx="5502965" cy="4351337"/>
          </a:xfrm>
        </p:spPr>
      </p:pic>
    </p:spTree>
    <p:extLst>
      <p:ext uri="{BB962C8B-B14F-4D97-AF65-F5344CB8AC3E}">
        <p14:creationId xmlns:p14="http://schemas.microsoft.com/office/powerpoint/2010/main" val="35338217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7A69F-0DD4-41CC-ABA8-5D06D89BC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3339"/>
            <a:ext cx="10903226" cy="5353877"/>
          </a:xfrm>
        </p:spPr>
      </p:pic>
    </p:spTree>
    <p:extLst>
      <p:ext uri="{BB962C8B-B14F-4D97-AF65-F5344CB8AC3E}">
        <p14:creationId xmlns:p14="http://schemas.microsoft.com/office/powerpoint/2010/main" val="10886265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059D-D323-494C-A7FD-A71A5FD1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88E2-07A9-4FDF-85B3-ABF8F5A44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date option.</a:t>
            </a:r>
          </a:p>
          <a:p>
            <a:r>
              <a:rPr lang="en-US" dirty="0"/>
              <a:t>Then user select a date.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Report is generated according to selected date.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8FE896-1219-4DA1-BE32-442C1C670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2" y="1825625"/>
            <a:ext cx="4605338" cy="4351338"/>
          </a:xfrm>
        </p:spPr>
      </p:pic>
    </p:spTree>
    <p:extLst>
      <p:ext uri="{BB962C8B-B14F-4D97-AF65-F5344CB8AC3E}">
        <p14:creationId xmlns:p14="http://schemas.microsoft.com/office/powerpoint/2010/main" val="1832725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985491-CB7E-47B6-8F7B-9E6FE7D338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21635"/>
            <a:ext cx="10744200" cy="4704522"/>
          </a:xfrm>
        </p:spPr>
      </p:pic>
    </p:spTree>
    <p:extLst>
      <p:ext uri="{BB962C8B-B14F-4D97-AF65-F5344CB8AC3E}">
        <p14:creationId xmlns:p14="http://schemas.microsoft.com/office/powerpoint/2010/main" val="10724828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CD0-39E8-40EF-8EC4-EE2F3BE1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6E90E-E951-458C-B5C5-0AA24AC638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select date range option.</a:t>
            </a:r>
          </a:p>
          <a:p>
            <a:r>
              <a:rPr lang="en-US" dirty="0"/>
              <a:t>User then select start and end date.</a:t>
            </a:r>
          </a:p>
          <a:p>
            <a:r>
              <a:rPr lang="en-US" dirty="0"/>
              <a:t>User then click on view tab.</a:t>
            </a:r>
          </a:p>
          <a:p>
            <a:r>
              <a:rPr lang="en-US" dirty="0"/>
              <a:t>A report is generated where records are present from start date to end date.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3E4A3-CAC7-421E-8842-6566F0BB8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12" y="1825624"/>
            <a:ext cx="4624388" cy="4351338"/>
          </a:xfrm>
        </p:spPr>
      </p:pic>
    </p:spTree>
    <p:extLst>
      <p:ext uri="{BB962C8B-B14F-4D97-AF65-F5344CB8AC3E}">
        <p14:creationId xmlns:p14="http://schemas.microsoft.com/office/powerpoint/2010/main" val="31883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3469</Words>
  <Application>Microsoft Office PowerPoint</Application>
  <PresentationFormat>Widescreen</PresentationFormat>
  <Paragraphs>223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Open Sans</vt:lpstr>
      <vt:lpstr>Office Theme</vt:lpstr>
      <vt:lpstr>NEWBRINGOOTECH.COM</vt:lpstr>
      <vt:lpstr>LOGIN</vt:lpstr>
      <vt:lpstr>ADD GOLD RATE</vt:lpstr>
      <vt:lpstr>PowerPoint Presentation</vt:lpstr>
      <vt:lpstr>ADD ITEM</vt:lpstr>
      <vt:lpstr>ADD DESIGN NUMBER-1</vt:lpstr>
      <vt:lpstr>ADD DESIGN NUMBER-2</vt:lpstr>
      <vt:lpstr>ADD STONE NAME-1</vt:lpstr>
      <vt:lpstr>ADD STONE COLOR-2</vt:lpstr>
      <vt:lpstr>ADD DIAMOND CUT-3</vt:lpstr>
      <vt:lpstr>ADD DIAMOND CLARITY-4</vt:lpstr>
      <vt:lpstr>ADD BANK</vt:lpstr>
      <vt:lpstr>ADD BANK ACCOUNT</vt:lpstr>
      <vt:lpstr>ADD CUSTOMER FORM</vt:lpstr>
      <vt:lpstr>ADD SALE MAN</vt:lpstr>
      <vt:lpstr>ADD WORKER</vt:lpstr>
      <vt:lpstr>ADD SUPPLIER</vt:lpstr>
      <vt:lpstr>ADD STOCK</vt:lpstr>
      <vt:lpstr>ADD ITEM DETAIL-1</vt:lpstr>
      <vt:lpstr>ADD BILL DETAIL-2</vt:lpstr>
      <vt:lpstr>ADD SALE DETAIL-1</vt:lpstr>
      <vt:lpstr>ADD BILL DETAIL-2</vt:lpstr>
      <vt:lpstr>WORKER DEALING WITH KAAT-1</vt:lpstr>
      <vt:lpstr>WORKER DEALING WITH WASTE-2</vt:lpstr>
      <vt:lpstr>BALANCE RECEIVE VOUCHER</vt:lpstr>
      <vt:lpstr>CASH RECEIPT VOUCHER</vt:lpstr>
      <vt:lpstr>CASH PAYMENT VOUCHER</vt:lpstr>
      <vt:lpstr>BANK RECEIPT VOUCHER</vt:lpstr>
      <vt:lpstr>BANK PAYMENT VOUCHER</vt:lpstr>
      <vt:lpstr>JOURNAL VOUCHER</vt:lpstr>
      <vt:lpstr>GOLD PURCHASE</vt:lpstr>
      <vt:lpstr>GOLD SALE</vt:lpstr>
      <vt:lpstr>COMPLETE STOCK REPORT-1</vt:lpstr>
      <vt:lpstr>TAG NUMBER-2</vt:lpstr>
      <vt:lpstr>TAG RANGE-3</vt:lpstr>
      <vt:lpstr>MANUAL-4</vt:lpstr>
      <vt:lpstr>Complete Sale Report</vt:lpstr>
      <vt:lpstr>PowerPoint Presentation</vt:lpstr>
      <vt:lpstr>Sample Item Wise</vt:lpstr>
      <vt:lpstr>PowerPoint Presentation</vt:lpstr>
      <vt:lpstr>Sample Data Wise</vt:lpstr>
      <vt:lpstr>PowerPoint Presentation</vt:lpstr>
      <vt:lpstr>Sample Return</vt:lpstr>
      <vt:lpstr>PowerPoint Presentation</vt:lpstr>
      <vt:lpstr>Detail Stock Report</vt:lpstr>
      <vt:lpstr>PowerPoint Presentation</vt:lpstr>
      <vt:lpstr>Stock Summary Karat</vt:lpstr>
      <vt:lpstr>PowerPoint Presentation</vt:lpstr>
      <vt:lpstr>Complete Stock Summary</vt:lpstr>
      <vt:lpstr>PowerPoint Presentation</vt:lpstr>
      <vt:lpstr>Comprehensive Stock Report</vt:lpstr>
      <vt:lpstr>PowerPoint Presentation</vt:lpstr>
      <vt:lpstr>Comprehensive Stock Summary</vt:lpstr>
      <vt:lpstr>PowerPoint Presentation</vt:lpstr>
      <vt:lpstr>Complete Sale</vt:lpstr>
      <vt:lpstr>PowerPoint Presentation</vt:lpstr>
      <vt:lpstr>Sale Selection</vt:lpstr>
      <vt:lpstr>PowerPoint Presentation</vt:lpstr>
      <vt:lpstr>Sale Item Detail</vt:lpstr>
      <vt:lpstr>PowerPoint Presentation</vt:lpstr>
      <vt:lpstr>Sale Range</vt:lpstr>
      <vt:lpstr>PowerPoint Presentation</vt:lpstr>
      <vt:lpstr>Sale Summary</vt:lpstr>
      <vt:lpstr>PowerPoint Presentation</vt:lpstr>
      <vt:lpstr>Sale Comprehensive</vt:lpstr>
      <vt:lpstr>PowerPoint Presentation</vt:lpstr>
      <vt:lpstr>Gold Sale Purchase By Customer</vt:lpstr>
      <vt:lpstr>PowerPoint Presentation</vt:lpstr>
      <vt:lpstr>Gold Sale Purchase Summary</vt:lpstr>
      <vt:lpstr>PowerPoint Presentation</vt:lpstr>
      <vt:lpstr>Gold Sale Purchase Date</vt:lpstr>
      <vt:lpstr>PowerPoint Presentation</vt:lpstr>
      <vt:lpstr>Gold Sale Purchase Report</vt:lpstr>
      <vt:lpstr>PowerPoint Presentation</vt:lpstr>
      <vt:lpstr>Worker</vt:lpstr>
      <vt:lpstr>PowerPoint Presentation</vt:lpstr>
      <vt:lpstr>Worker Summary</vt:lpstr>
      <vt:lpstr>PowerPoint Presentation</vt:lpstr>
      <vt:lpstr>Worker List</vt:lpstr>
      <vt:lpstr>PowerPoint Presentation</vt:lpstr>
      <vt:lpstr>Account Ledger</vt:lpstr>
      <vt:lpstr>PowerPoint Presentation</vt:lpstr>
      <vt:lpstr>Gold Ledger</vt:lpstr>
      <vt:lpstr>PowerPoint Presentation</vt:lpstr>
      <vt:lpstr>Parent Report</vt:lpstr>
      <vt:lpstr>PowerPoint Presentation</vt:lpstr>
      <vt:lpstr>Head Report</vt:lpstr>
      <vt:lpstr>PowerPoint Presentation</vt:lpstr>
      <vt:lpstr>Comprehensive Ledger</vt:lpstr>
      <vt:lpstr>PowerPoint Presentation</vt:lpstr>
      <vt:lpstr>Trial Balance</vt:lpstr>
      <vt:lpstr>PowerPoint Presentation</vt:lpstr>
      <vt:lpstr>Tag History</vt:lpstr>
      <vt:lpstr>PowerPoint Presentation</vt:lpstr>
      <vt:lpstr>Customer Report</vt:lpstr>
      <vt:lpstr>PowerPoint Presentation</vt:lpstr>
      <vt:lpstr>Date</vt:lpstr>
      <vt:lpstr>PowerPoint Presentation</vt:lpstr>
      <vt:lpstr>Date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NEWBRINGOOTECH.COM</dc:title>
  <dc:creator>Talha Rizwan</dc:creator>
  <cp:lastModifiedBy>Waleed</cp:lastModifiedBy>
  <cp:revision>90</cp:revision>
  <dcterms:created xsi:type="dcterms:W3CDTF">2020-10-13T18:27:45Z</dcterms:created>
  <dcterms:modified xsi:type="dcterms:W3CDTF">2020-10-14T06:14:23Z</dcterms:modified>
</cp:coreProperties>
</file>